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56" r:id="rId2"/>
    <p:sldId id="257" r:id="rId3"/>
    <p:sldId id="353" r:id="rId4"/>
    <p:sldId id="283" r:id="rId5"/>
    <p:sldId id="354" r:id="rId6"/>
    <p:sldId id="359" r:id="rId7"/>
    <p:sldId id="355" r:id="rId8"/>
    <p:sldId id="356" r:id="rId9"/>
    <p:sldId id="357" r:id="rId10"/>
    <p:sldId id="358" r:id="rId11"/>
    <p:sldId id="35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B0D91E-B944-4B18-9635-B6E231E07EF9}">
          <p14:sldIdLst>
            <p14:sldId id="256"/>
            <p14:sldId id="257"/>
            <p14:sldId id="353"/>
            <p14:sldId id="283"/>
            <p14:sldId id="354"/>
            <p14:sldId id="359"/>
            <p14:sldId id="355"/>
            <p14:sldId id="356"/>
            <p14:sldId id="357"/>
            <p14:sldId id="358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47" autoAdjust="0"/>
    <p:restoredTop sz="76840" autoAdjust="0"/>
  </p:normalViewPr>
  <p:slideViewPr>
    <p:cSldViewPr>
      <p:cViewPr varScale="1">
        <p:scale>
          <a:sx n="81" d="100"/>
          <a:sy n="81" d="100"/>
        </p:scale>
        <p:origin x="61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96673-6CF5-486A-B4CE-0D17BEC7870B}" type="datetimeFigureOut">
              <a:rPr lang="en-GB" smtClean="0"/>
              <a:pPr/>
              <a:t>19/07/2016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13E1-D7A6-45CE-9C7F-6F56D9EAD3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9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3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4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5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0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3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3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5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9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37A0-42A9-426E-A3F6-09E8D80B4596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E3DA-2B79-4187-9015-D94BBF159B14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8DB2-D073-4030-A6C5-74EE69034F6F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A339-75BF-48F0-A593-C63D3E639B04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758-0D7C-48AD-A6BA-C5959AD4E908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6918-CD02-44D4-9994-0AFEB0E772E2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57D2-2256-4588-9E3D-99848227E742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BD30-52D7-45FE-8772-928F837E5011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28D-F2C2-44AD-AD23-82BC9ED43AAE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6577-E3B6-49FB-A5BC-74A35BDD9CFB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AE8B-E5B4-4458-BA07-B4FB9D3196AF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50A2-AEC2-4633-A0DF-2BFC66B0EBB8}" type="datetime1">
              <a:rPr lang="en-GB" smtClean="0"/>
              <a:pPr/>
              <a:t>19/07/2016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4C20-79BB-4167-945B-FF7D86F6A0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653136"/>
            <a:ext cx="8064896" cy="504055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exercise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</a:t>
            </a:r>
            <a:r>
              <a:rPr lang="en-GB" alt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436272"/>
            <a:ext cx="5940152" cy="729031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LO: How to prepare for exercise referral 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0"/>
            <a:ext cx="70567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Equipment considerations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Health,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safety,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hygiene and maintenance of equipment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Appropriate amount of equipment for number of users, e.g. mats, </a:t>
            </a:r>
            <a:r>
              <a:rPr lang="en-GB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handweights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Induction or training required to use equipment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technical skills to operate or use equipment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ny base level of fitness required to use equipment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Level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supervision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required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Portability of equipment if moving between locations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Cost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equipment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-163946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Learning check 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 range of resources required to deliver exercise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programmes for individuals and groups, including: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environment for the session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portable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fixed equipment</a:t>
            </a:r>
          </a:p>
          <a:p>
            <a:pPr marL="342900" indent="-342900"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work in environments that are not specifically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for exercise/physical activity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5024"/>
            <a:ext cx="3564396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Assessment criteria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 range of resources required to deliver exercise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programmes for individuals and groups, including: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environment for the session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portable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fixed equipment</a:t>
            </a:r>
          </a:p>
          <a:p>
            <a:pPr marL="342900" indent="-342900"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work in environments that are not specifically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for exercise/physical activity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resources would be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to deliver exercise referral programmes for individuals and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groups?</a:t>
            </a: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environment for the session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portable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fixed equipment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3535427" cy="23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332656"/>
            <a:ext cx="6768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Environments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Leisure centre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GP surgery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Community hall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Client home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Gym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Outdoor area, e.g. park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Swimming pool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Dance studio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Which environments are specifically designed for exercise? </a:t>
            </a:r>
            <a:endParaRPr lang="en-GB" altLang="en-US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7544"/>
            <a:ext cx="2347055" cy="35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0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Resources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Will depend on setting:</a:t>
            </a:r>
          </a:p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Gym or leisure facility: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CV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machines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Resistance machines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Free weights </a:t>
            </a:r>
          </a:p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Swimming pool: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Woggles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Waterbells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Gloves and paddles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Floats </a:t>
            </a:r>
          </a:p>
          <a:p>
            <a:r>
              <a:rPr lang="en-GB" altLang="en-US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Community or home settings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Bands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hand weights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Stability equipment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Chairs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54" y="1340768"/>
            <a:ext cx="2376264" cy="35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0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Instructors 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Team of instructors working on a check must be qualified to instruct a range of specific activities to meet different client needs: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Gym-based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Pool based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Studio based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Outdoors </a:t>
            </a:r>
          </a:p>
          <a:p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qualified to work with specific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Exercise referral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Older adults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Disabled adults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Specialist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ardiac rehab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Mental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 back pain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besity and diabetes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26" y="2117667"/>
            <a:ext cx="2103393" cy="31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need to be considered before working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 environments that are not specifically designed for exercise/physical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activity?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6912"/>
            <a:ext cx="3672408" cy="28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0"/>
            <a:ext cx="73803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Environment considerations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Check organisation procedures, e.g. health and safety or devise own, e.g. for  clients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Personal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insurance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centre insurance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Conduct risk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assessment of environment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Space, e.g. for number of clients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Temperature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 weather if an outdoor environment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Floor surface 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Accessibility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Availability of drinking water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Nearest telephone and emergency contact numbers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Availability of first aider and first aid kits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Emergency exits, emergency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contacts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0"/>
            <a:ext cx="70567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Client considerations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Check screening records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Verbal screening at all sessions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Check they have medication, e.g. asthma inhalers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Instructor can carry these or place in safe location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administers own medication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Appropriate time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day for their condition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ome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conditions less symptomatic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later in the day,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e.g.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espiratory 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Less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crowded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environments help some conditions,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e.g.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anxiety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CT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VTCT template</Template>
  <TotalTime>887</TotalTime>
  <Words>480</Words>
  <Application>Microsoft Office PowerPoint</Application>
  <PresentationFormat>On-screen Show (4:3)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ＭＳ Ｐゴシック</vt:lpstr>
      <vt:lpstr>VTCT template</vt:lpstr>
      <vt:lpstr>Planning exercise referral 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Eastleigh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Strategic Managers</dc:title>
  <dc:creator>Daniel Underwood</dc:creator>
  <cp:lastModifiedBy>Rob Farmer</cp:lastModifiedBy>
  <cp:revision>79</cp:revision>
  <dcterms:created xsi:type="dcterms:W3CDTF">2013-12-10T13:44:44Z</dcterms:created>
  <dcterms:modified xsi:type="dcterms:W3CDTF">2016-07-19T13:36:00Z</dcterms:modified>
</cp:coreProperties>
</file>