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257" r:id="rId3"/>
    <p:sldId id="283" r:id="rId4"/>
    <p:sldId id="333" r:id="rId5"/>
    <p:sldId id="337" r:id="rId6"/>
    <p:sldId id="338" r:id="rId7"/>
    <p:sldId id="339" r:id="rId8"/>
    <p:sldId id="311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22" r:id="rId17"/>
    <p:sldId id="342" r:id="rId18"/>
    <p:sldId id="352" r:id="rId19"/>
    <p:sldId id="353" r:id="rId20"/>
    <p:sldId id="355" r:id="rId21"/>
    <p:sldId id="354" r:id="rId22"/>
    <p:sldId id="349" r:id="rId23"/>
    <p:sldId id="350" r:id="rId24"/>
    <p:sldId id="351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0D91E-B944-4B18-9635-B6E231E07EF9}">
          <p14:sldIdLst>
            <p14:sldId id="256"/>
            <p14:sldId id="257"/>
            <p14:sldId id="283"/>
            <p14:sldId id="333"/>
            <p14:sldId id="337"/>
            <p14:sldId id="338"/>
            <p14:sldId id="339"/>
            <p14:sldId id="311"/>
            <p14:sldId id="341"/>
            <p14:sldId id="343"/>
            <p14:sldId id="344"/>
            <p14:sldId id="345"/>
            <p14:sldId id="346"/>
            <p14:sldId id="347"/>
            <p14:sldId id="348"/>
            <p14:sldId id="322"/>
            <p14:sldId id="342"/>
            <p14:sldId id="352"/>
            <p14:sldId id="353"/>
            <p14:sldId id="355"/>
            <p14:sldId id="354"/>
            <p14:sldId id="349"/>
            <p14:sldId id="350"/>
            <p14:sldId id="35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79881" autoAdjust="0"/>
  </p:normalViewPr>
  <p:slideViewPr>
    <p:cSldViewPr>
      <p:cViewPr varScale="1">
        <p:scale>
          <a:sx n="85" d="100"/>
          <a:sy n="85" d="100"/>
        </p:scale>
        <p:origin x="4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50295-9A29-48F4-BE04-C5674EB959AA}" type="doc">
      <dgm:prSet loTypeId="urn:microsoft.com/office/officeart/2005/8/layout/vProcess5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7D849EAD-0C76-4115-9D5B-11A15C4B309C}">
      <dgm:prSet phldrT="[Text]"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Patient visits GP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GP suggests exercise referral (if patient meets criteria) 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Informed consent gained 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Information transferred to referral scheme 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1592C-2072-4E37-AEA2-7E31CD6CB69E}" type="parTrans" cxnId="{773C2B43-DD9F-48FB-A4B0-0C08522768C4}">
      <dgm:prSet/>
      <dgm:spPr/>
      <dgm:t>
        <a:bodyPr/>
        <a:lstStyle/>
        <a:p>
          <a:endParaRPr lang="en-GB"/>
        </a:p>
      </dgm:t>
    </dgm:pt>
    <dgm:pt modelId="{E95EAA56-B2FB-48C2-9F4B-1EA7D3F82B3B}" type="sibTrans" cxnId="{773C2B43-DD9F-48FB-A4B0-0C08522768C4}">
      <dgm:prSet/>
      <dgm:spPr/>
      <dgm:t>
        <a:bodyPr/>
        <a:lstStyle/>
        <a:p>
          <a:endParaRPr lang="en-GB"/>
        </a:p>
      </dgm:t>
    </dgm:pt>
    <dgm:pt modelId="{3C40DC59-FCB6-4E46-88E2-D483FD2312C5}">
      <dgm:prSet phldrT="[Text]"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Scheme coordinator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Receives and checks information transferred.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Incomplete records are returned to GP. 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Complete records – 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client 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is contacted and appointment booked with exercise referral instructor.</a:t>
          </a:r>
        </a:p>
      </dgm:t>
    </dgm:pt>
    <dgm:pt modelId="{37F9C177-58BD-4187-ABA5-70962CE05E6C}" type="parTrans" cxnId="{4DD44E5E-AB92-474D-A5E9-F045F194C769}">
      <dgm:prSet/>
      <dgm:spPr/>
      <dgm:t>
        <a:bodyPr/>
        <a:lstStyle/>
        <a:p>
          <a:endParaRPr lang="en-GB"/>
        </a:p>
      </dgm:t>
    </dgm:pt>
    <dgm:pt modelId="{EE2C7FE0-391E-4416-AB1B-9AD854E91919}" type="sibTrans" cxnId="{4DD44E5E-AB92-474D-A5E9-F045F194C769}">
      <dgm:prSet/>
      <dgm:spPr/>
      <dgm:t>
        <a:bodyPr/>
        <a:lstStyle/>
        <a:p>
          <a:endParaRPr lang="en-GB"/>
        </a:p>
      </dgm:t>
    </dgm:pt>
    <dgm:pt modelId="{AD1281EE-3370-4B26-8BB3-94011E62A8F9}">
      <dgm:prSet phldrT="[Text]"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Exercise referral instructor 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Consultation with client.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Motivational interview and initial assessments.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Programme planned, delivered, monitored (12-16 weeks)</a:t>
          </a:r>
        </a:p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Exit strategies and follow up monitoring (6 /12 months) Scheme evaluation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6A5AC-6EC7-4A64-A3B7-E40D8EAD312C}" type="parTrans" cxnId="{ABB91373-D622-445A-8851-EF8F2F2B2BBA}">
      <dgm:prSet/>
      <dgm:spPr/>
      <dgm:t>
        <a:bodyPr/>
        <a:lstStyle/>
        <a:p>
          <a:endParaRPr lang="en-GB"/>
        </a:p>
      </dgm:t>
    </dgm:pt>
    <dgm:pt modelId="{C890C306-4B61-4FFB-9ED8-8E3E8E8AA318}" type="sibTrans" cxnId="{ABB91373-D622-445A-8851-EF8F2F2B2BBA}">
      <dgm:prSet/>
      <dgm:spPr/>
      <dgm:t>
        <a:bodyPr/>
        <a:lstStyle/>
        <a:p>
          <a:endParaRPr lang="en-GB"/>
        </a:p>
      </dgm:t>
    </dgm:pt>
    <dgm:pt modelId="{D1822070-F639-4E51-BDCC-7D0E52B22BB8}" type="pres">
      <dgm:prSet presAssocID="{E3050295-9A29-48F4-BE04-C5674EB959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3CEC41-6920-4954-943C-0375B85A1017}" type="pres">
      <dgm:prSet presAssocID="{E3050295-9A29-48F4-BE04-C5674EB959AA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F913E222-F7FB-4FD5-A513-E1803D3FB132}" type="pres">
      <dgm:prSet presAssocID="{E3050295-9A29-48F4-BE04-C5674EB959A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E3398-E97F-4CCA-8BAB-2CB7BFDFA2E3}" type="pres">
      <dgm:prSet presAssocID="{E3050295-9A29-48F4-BE04-C5674EB959A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010A7B-7909-42D2-AAC7-8A3ECCDEB379}" type="pres">
      <dgm:prSet presAssocID="{E3050295-9A29-48F4-BE04-C5674EB959A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3AED48-1715-4E59-BAC5-EDD97F80750C}" type="pres">
      <dgm:prSet presAssocID="{E3050295-9A29-48F4-BE04-C5674EB959A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9E746D-FA08-47BB-8BF3-5D89E3877D27}" type="pres">
      <dgm:prSet presAssocID="{E3050295-9A29-48F4-BE04-C5674EB959A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4982D-FCF1-46AC-8033-A7D6A16ECB17}" type="pres">
      <dgm:prSet presAssocID="{E3050295-9A29-48F4-BE04-C5674EB959A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CE2CD6-9BF3-4C1D-A801-B61FA05962B0}" type="pres">
      <dgm:prSet presAssocID="{E3050295-9A29-48F4-BE04-C5674EB959A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19D3E5-5762-4D0B-8432-A4581E027242}" type="pres">
      <dgm:prSet presAssocID="{E3050295-9A29-48F4-BE04-C5674EB959A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3C2B43-DD9F-48FB-A4B0-0C08522768C4}" srcId="{E3050295-9A29-48F4-BE04-C5674EB959AA}" destId="{7D849EAD-0C76-4115-9D5B-11A15C4B309C}" srcOrd="0" destOrd="0" parTransId="{0861592C-2072-4E37-AEA2-7E31CD6CB69E}" sibTransId="{E95EAA56-B2FB-48C2-9F4B-1EA7D3F82B3B}"/>
    <dgm:cxn modelId="{9AA0D1ED-151D-48DF-AD8E-1940EF6F9D87}" type="presOf" srcId="{EE2C7FE0-391E-4416-AB1B-9AD854E91919}" destId="{459E746D-FA08-47BB-8BF3-5D89E3877D27}" srcOrd="0" destOrd="0" presId="urn:microsoft.com/office/officeart/2005/8/layout/vProcess5"/>
    <dgm:cxn modelId="{ABB91373-D622-445A-8851-EF8F2F2B2BBA}" srcId="{E3050295-9A29-48F4-BE04-C5674EB959AA}" destId="{AD1281EE-3370-4B26-8BB3-94011E62A8F9}" srcOrd="2" destOrd="0" parTransId="{81D6A5AC-6EC7-4A64-A3B7-E40D8EAD312C}" sibTransId="{C890C306-4B61-4FFB-9ED8-8E3E8E8AA318}"/>
    <dgm:cxn modelId="{5733AF7D-8A61-465C-93F9-FD0759801661}" type="presOf" srcId="{AD1281EE-3370-4B26-8BB3-94011E62A8F9}" destId="{8719D3E5-5762-4D0B-8432-A4581E027242}" srcOrd="1" destOrd="0" presId="urn:microsoft.com/office/officeart/2005/8/layout/vProcess5"/>
    <dgm:cxn modelId="{CA70293E-9272-4BE0-9FF7-41BCFB6B2594}" type="presOf" srcId="{3C40DC59-FCB6-4E46-88E2-D483FD2312C5}" destId="{AB8E3398-E97F-4CCA-8BAB-2CB7BFDFA2E3}" srcOrd="0" destOrd="0" presId="urn:microsoft.com/office/officeart/2005/8/layout/vProcess5"/>
    <dgm:cxn modelId="{5BA0406C-C9AC-42B1-90FA-2BD02E970F14}" type="presOf" srcId="{3C40DC59-FCB6-4E46-88E2-D483FD2312C5}" destId="{BBCE2CD6-9BF3-4C1D-A801-B61FA05962B0}" srcOrd="1" destOrd="0" presId="urn:microsoft.com/office/officeart/2005/8/layout/vProcess5"/>
    <dgm:cxn modelId="{FF982CA9-2CB5-439D-BE82-19C826AF7FDA}" type="presOf" srcId="{E3050295-9A29-48F4-BE04-C5674EB959AA}" destId="{D1822070-F639-4E51-BDCC-7D0E52B22BB8}" srcOrd="0" destOrd="0" presId="urn:microsoft.com/office/officeart/2005/8/layout/vProcess5"/>
    <dgm:cxn modelId="{07A56206-8D8A-4DE1-B61E-C4ABAE62EC4C}" type="presOf" srcId="{7D849EAD-0C76-4115-9D5B-11A15C4B309C}" destId="{DA14982D-FCF1-46AC-8033-A7D6A16ECB17}" srcOrd="1" destOrd="0" presId="urn:microsoft.com/office/officeart/2005/8/layout/vProcess5"/>
    <dgm:cxn modelId="{985C91E5-DC11-487C-A5C6-8F17311DE9DF}" type="presOf" srcId="{7D849EAD-0C76-4115-9D5B-11A15C4B309C}" destId="{F913E222-F7FB-4FD5-A513-E1803D3FB132}" srcOrd="0" destOrd="0" presId="urn:microsoft.com/office/officeart/2005/8/layout/vProcess5"/>
    <dgm:cxn modelId="{50004AB5-49DD-47B3-8E6E-E872C0036258}" type="presOf" srcId="{AD1281EE-3370-4B26-8BB3-94011E62A8F9}" destId="{6D010A7B-7909-42D2-AAC7-8A3ECCDEB379}" srcOrd="0" destOrd="0" presId="urn:microsoft.com/office/officeart/2005/8/layout/vProcess5"/>
    <dgm:cxn modelId="{1F3CAC05-28EC-4287-B736-5CBA5E50E3BE}" type="presOf" srcId="{E95EAA56-B2FB-48C2-9F4B-1EA7D3F82B3B}" destId="{393AED48-1715-4E59-BAC5-EDD97F80750C}" srcOrd="0" destOrd="0" presId="urn:microsoft.com/office/officeart/2005/8/layout/vProcess5"/>
    <dgm:cxn modelId="{4DD44E5E-AB92-474D-A5E9-F045F194C769}" srcId="{E3050295-9A29-48F4-BE04-C5674EB959AA}" destId="{3C40DC59-FCB6-4E46-88E2-D483FD2312C5}" srcOrd="1" destOrd="0" parTransId="{37F9C177-58BD-4187-ABA5-70962CE05E6C}" sibTransId="{EE2C7FE0-391E-4416-AB1B-9AD854E91919}"/>
    <dgm:cxn modelId="{0E85C983-DBFA-434B-9F71-9CFF14D8A101}" type="presParOf" srcId="{D1822070-F639-4E51-BDCC-7D0E52B22BB8}" destId="{963CEC41-6920-4954-943C-0375B85A1017}" srcOrd="0" destOrd="0" presId="urn:microsoft.com/office/officeart/2005/8/layout/vProcess5"/>
    <dgm:cxn modelId="{CB541A0B-6478-4825-B643-4E605289A054}" type="presParOf" srcId="{D1822070-F639-4E51-BDCC-7D0E52B22BB8}" destId="{F913E222-F7FB-4FD5-A513-E1803D3FB132}" srcOrd="1" destOrd="0" presId="urn:microsoft.com/office/officeart/2005/8/layout/vProcess5"/>
    <dgm:cxn modelId="{6BD4CBB5-BBDC-48AC-9835-842BF8378B17}" type="presParOf" srcId="{D1822070-F639-4E51-BDCC-7D0E52B22BB8}" destId="{AB8E3398-E97F-4CCA-8BAB-2CB7BFDFA2E3}" srcOrd="2" destOrd="0" presId="urn:microsoft.com/office/officeart/2005/8/layout/vProcess5"/>
    <dgm:cxn modelId="{EBE1AA6F-1E70-49DE-A7F7-0D8A08335C32}" type="presParOf" srcId="{D1822070-F639-4E51-BDCC-7D0E52B22BB8}" destId="{6D010A7B-7909-42D2-AAC7-8A3ECCDEB379}" srcOrd="3" destOrd="0" presId="urn:microsoft.com/office/officeart/2005/8/layout/vProcess5"/>
    <dgm:cxn modelId="{1401077B-C3A0-44EE-9CD9-65D8B25F0D78}" type="presParOf" srcId="{D1822070-F639-4E51-BDCC-7D0E52B22BB8}" destId="{393AED48-1715-4E59-BAC5-EDD97F80750C}" srcOrd="4" destOrd="0" presId="urn:microsoft.com/office/officeart/2005/8/layout/vProcess5"/>
    <dgm:cxn modelId="{077388E8-178F-4600-95FB-3F5C77738419}" type="presParOf" srcId="{D1822070-F639-4E51-BDCC-7D0E52B22BB8}" destId="{459E746D-FA08-47BB-8BF3-5D89E3877D27}" srcOrd="5" destOrd="0" presId="urn:microsoft.com/office/officeart/2005/8/layout/vProcess5"/>
    <dgm:cxn modelId="{3C3CF356-0107-4590-8A38-C7A073A84382}" type="presParOf" srcId="{D1822070-F639-4E51-BDCC-7D0E52B22BB8}" destId="{DA14982D-FCF1-46AC-8033-A7D6A16ECB17}" srcOrd="6" destOrd="0" presId="urn:microsoft.com/office/officeart/2005/8/layout/vProcess5"/>
    <dgm:cxn modelId="{66AE5A5F-EA4E-49F5-88E3-CDB6CFA507E0}" type="presParOf" srcId="{D1822070-F639-4E51-BDCC-7D0E52B22BB8}" destId="{BBCE2CD6-9BF3-4C1D-A801-B61FA05962B0}" srcOrd="7" destOrd="0" presId="urn:microsoft.com/office/officeart/2005/8/layout/vProcess5"/>
    <dgm:cxn modelId="{7C917188-D727-4B29-89CD-47BD3E3841E7}" type="presParOf" srcId="{D1822070-F639-4E51-BDCC-7D0E52B22BB8}" destId="{8719D3E5-5762-4D0B-8432-A4581E0272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586C5-6AA5-4606-81C4-4F598BD7C891}" type="doc">
      <dgm:prSet loTypeId="urn:microsoft.com/office/officeart/2005/8/layout/chevron1" loCatId="process" qsTypeId="urn:microsoft.com/office/officeart/2005/8/quickstyle/simple1" qsCatId="simple" csTypeId="urn:microsoft.com/office/officeart/2005/8/colors/accent5_2" csCatId="accent5" phldr="1"/>
      <dgm:spPr/>
    </dgm:pt>
    <dgm:pt modelId="{BDFB006D-DCC0-4090-A078-DFF3ED6319FC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27BE0614-A080-4E38-92DB-11707EED24C4}" type="parTrans" cxnId="{01F37B7C-326A-49F4-BD9B-114CC91F4BCE}">
      <dgm:prSet/>
      <dgm:spPr/>
      <dgm:t>
        <a:bodyPr/>
        <a:lstStyle/>
        <a:p>
          <a:endParaRPr lang="en-GB"/>
        </a:p>
      </dgm:t>
    </dgm:pt>
    <dgm:pt modelId="{A97C00D0-0C34-4EED-BFC9-055766385B98}" type="sibTrans" cxnId="{01F37B7C-326A-49F4-BD9B-114CC91F4BCE}">
      <dgm:prSet/>
      <dgm:spPr/>
      <dgm:t>
        <a:bodyPr/>
        <a:lstStyle/>
        <a:p>
          <a:endParaRPr lang="en-GB"/>
        </a:p>
      </dgm:t>
    </dgm:pt>
    <dgm:pt modelId="{A67A5734-5D5C-4FE7-AC3F-38CDC54D9CA0}">
      <dgm:prSet phldrT="[Text]"/>
      <dgm:spPr/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91219498-D42B-478A-BCD3-1B97181DDBE0}" type="parTrans" cxnId="{DFE2BF8B-91F7-40C9-9C7B-8BB0283C9516}">
      <dgm:prSet/>
      <dgm:spPr/>
      <dgm:t>
        <a:bodyPr/>
        <a:lstStyle/>
        <a:p>
          <a:endParaRPr lang="en-GB"/>
        </a:p>
      </dgm:t>
    </dgm:pt>
    <dgm:pt modelId="{BF7FECD9-5D2A-4A26-9586-8290518591A9}" type="sibTrans" cxnId="{DFE2BF8B-91F7-40C9-9C7B-8BB0283C9516}">
      <dgm:prSet/>
      <dgm:spPr/>
      <dgm:t>
        <a:bodyPr/>
        <a:lstStyle/>
        <a:p>
          <a:endParaRPr lang="en-GB"/>
        </a:p>
      </dgm:t>
    </dgm:pt>
    <dgm:pt modelId="{20B4CA5D-F317-4035-9D21-0332E11EDE34}">
      <dgm:prSet phldrT="[Text]"/>
      <dgm:spPr/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677E7171-CD3F-4CBE-809F-29193817F6AA}" type="parTrans" cxnId="{60EB6419-A65D-4431-8A4B-A1789FDF6976}">
      <dgm:prSet/>
      <dgm:spPr/>
      <dgm:t>
        <a:bodyPr/>
        <a:lstStyle/>
        <a:p>
          <a:endParaRPr lang="en-GB"/>
        </a:p>
      </dgm:t>
    </dgm:pt>
    <dgm:pt modelId="{8A5EDCF6-D5E1-4FFD-9087-CE467E5F066A}" type="sibTrans" cxnId="{60EB6419-A65D-4431-8A4B-A1789FDF6976}">
      <dgm:prSet/>
      <dgm:spPr/>
      <dgm:t>
        <a:bodyPr/>
        <a:lstStyle/>
        <a:p>
          <a:endParaRPr lang="en-GB"/>
        </a:p>
      </dgm:t>
    </dgm:pt>
    <dgm:pt modelId="{C9642C90-15D2-4C7D-9203-7851F3676F6E}">
      <dgm:prSet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20BD44DA-F573-4229-BDB7-35F08BF6575F}" type="parTrans" cxnId="{0906B06E-5A42-4018-87B5-D3C87531FC70}">
      <dgm:prSet/>
      <dgm:spPr/>
      <dgm:t>
        <a:bodyPr/>
        <a:lstStyle/>
        <a:p>
          <a:endParaRPr lang="en-GB"/>
        </a:p>
      </dgm:t>
    </dgm:pt>
    <dgm:pt modelId="{D0EE1DAC-ADBD-4487-81DA-DEA656CEB285}" type="sibTrans" cxnId="{0906B06E-5A42-4018-87B5-D3C87531FC70}">
      <dgm:prSet/>
      <dgm:spPr/>
      <dgm:t>
        <a:bodyPr/>
        <a:lstStyle/>
        <a:p>
          <a:endParaRPr lang="en-GB"/>
        </a:p>
      </dgm:t>
    </dgm:pt>
    <dgm:pt modelId="{D254BCB8-0055-4056-B9BA-86E57B67C1B4}">
      <dgm:prSet/>
      <dgm:spPr/>
      <dgm:t>
        <a:bodyPr/>
        <a:lstStyle/>
        <a:p>
          <a:r>
            <a:rPr lang="en-GB" dirty="0" smtClean="0"/>
            <a:t>5</a:t>
          </a:r>
          <a:endParaRPr lang="en-GB" dirty="0"/>
        </a:p>
      </dgm:t>
    </dgm:pt>
    <dgm:pt modelId="{1BAAF570-F323-43E1-89BB-B304D74FEC50}" type="parTrans" cxnId="{AF002156-9037-4E3E-ACA1-7650EB22E35E}">
      <dgm:prSet/>
      <dgm:spPr/>
      <dgm:t>
        <a:bodyPr/>
        <a:lstStyle/>
        <a:p>
          <a:endParaRPr lang="en-GB"/>
        </a:p>
      </dgm:t>
    </dgm:pt>
    <dgm:pt modelId="{9F20DFC2-B836-410E-8F84-9966930327F2}" type="sibTrans" cxnId="{AF002156-9037-4E3E-ACA1-7650EB22E35E}">
      <dgm:prSet/>
      <dgm:spPr/>
      <dgm:t>
        <a:bodyPr/>
        <a:lstStyle/>
        <a:p>
          <a:endParaRPr lang="en-GB"/>
        </a:p>
      </dgm:t>
    </dgm:pt>
    <dgm:pt modelId="{B396272B-E362-4D4E-AE4E-F32D0576900C}">
      <dgm:prSet/>
      <dgm:spPr/>
      <dgm:t>
        <a:bodyPr/>
        <a:lstStyle/>
        <a:p>
          <a:r>
            <a:rPr lang="en-GB" dirty="0" smtClean="0"/>
            <a:t>6</a:t>
          </a:r>
          <a:endParaRPr lang="en-GB" dirty="0"/>
        </a:p>
      </dgm:t>
    </dgm:pt>
    <dgm:pt modelId="{368109B1-EB4E-4325-892B-8855B4D8BFE6}" type="parTrans" cxnId="{44A8014A-E6B1-4B6B-AFF7-957EA2DA5DE2}">
      <dgm:prSet/>
      <dgm:spPr/>
      <dgm:t>
        <a:bodyPr/>
        <a:lstStyle/>
        <a:p>
          <a:endParaRPr lang="en-GB"/>
        </a:p>
      </dgm:t>
    </dgm:pt>
    <dgm:pt modelId="{88E7BC4D-F704-4ED7-9E40-7C324EFF8EC1}" type="sibTrans" cxnId="{44A8014A-E6B1-4B6B-AFF7-957EA2DA5DE2}">
      <dgm:prSet/>
      <dgm:spPr/>
      <dgm:t>
        <a:bodyPr/>
        <a:lstStyle/>
        <a:p>
          <a:endParaRPr lang="en-GB"/>
        </a:p>
      </dgm:t>
    </dgm:pt>
    <dgm:pt modelId="{B958F603-3AA0-4F23-80E7-E801402BE51F}">
      <dgm:prSet/>
      <dgm:spPr/>
      <dgm:t>
        <a:bodyPr/>
        <a:lstStyle/>
        <a:p>
          <a:r>
            <a:rPr lang="en-GB" dirty="0" smtClean="0"/>
            <a:t>7</a:t>
          </a:r>
          <a:endParaRPr lang="en-GB" dirty="0"/>
        </a:p>
      </dgm:t>
    </dgm:pt>
    <dgm:pt modelId="{4DB15BF5-F1C1-47E9-9980-853230887B15}" type="parTrans" cxnId="{BAEC225F-1A7B-41DA-91D7-674FB918B94E}">
      <dgm:prSet/>
      <dgm:spPr/>
      <dgm:t>
        <a:bodyPr/>
        <a:lstStyle/>
        <a:p>
          <a:endParaRPr lang="en-GB"/>
        </a:p>
      </dgm:t>
    </dgm:pt>
    <dgm:pt modelId="{738CFE1D-DD8C-4024-862F-6150D68C08E1}" type="sibTrans" cxnId="{BAEC225F-1A7B-41DA-91D7-674FB918B94E}">
      <dgm:prSet/>
      <dgm:spPr/>
      <dgm:t>
        <a:bodyPr/>
        <a:lstStyle/>
        <a:p>
          <a:endParaRPr lang="en-GB"/>
        </a:p>
      </dgm:t>
    </dgm:pt>
    <dgm:pt modelId="{5F650AC0-E0EB-4131-8539-45A4275204F1}">
      <dgm:prSet/>
      <dgm:spPr/>
      <dgm:t>
        <a:bodyPr/>
        <a:lstStyle/>
        <a:p>
          <a:r>
            <a:rPr lang="en-GB" dirty="0" smtClean="0"/>
            <a:t>8</a:t>
          </a:r>
          <a:endParaRPr lang="en-GB" dirty="0"/>
        </a:p>
      </dgm:t>
    </dgm:pt>
    <dgm:pt modelId="{28740D75-F567-4316-A87E-F8A56768D4F1}" type="parTrans" cxnId="{C08AA50A-0698-4DCF-9C03-BB0E88CF2949}">
      <dgm:prSet/>
      <dgm:spPr/>
      <dgm:t>
        <a:bodyPr/>
        <a:lstStyle/>
        <a:p>
          <a:endParaRPr lang="en-GB"/>
        </a:p>
      </dgm:t>
    </dgm:pt>
    <dgm:pt modelId="{1F8CBEE8-0371-4006-A2BD-CA4B2838B75C}" type="sibTrans" cxnId="{C08AA50A-0698-4DCF-9C03-BB0E88CF2949}">
      <dgm:prSet/>
      <dgm:spPr/>
      <dgm:t>
        <a:bodyPr/>
        <a:lstStyle/>
        <a:p>
          <a:endParaRPr lang="en-GB"/>
        </a:p>
      </dgm:t>
    </dgm:pt>
    <dgm:pt modelId="{4210F8CE-3CC5-4DCA-9EB4-57A9AAC34311}">
      <dgm:prSet/>
      <dgm:spPr/>
      <dgm:t>
        <a:bodyPr/>
        <a:lstStyle/>
        <a:p>
          <a:r>
            <a:rPr lang="en-GB" dirty="0" smtClean="0"/>
            <a:t>9</a:t>
          </a:r>
          <a:endParaRPr lang="en-GB" dirty="0"/>
        </a:p>
      </dgm:t>
    </dgm:pt>
    <dgm:pt modelId="{41EE6F52-5B1F-4BC9-980E-7A5294FE87BC}" type="parTrans" cxnId="{2D0F94EF-22FB-4ECC-92C9-7158EE0E3DFC}">
      <dgm:prSet/>
      <dgm:spPr/>
      <dgm:t>
        <a:bodyPr/>
        <a:lstStyle/>
        <a:p>
          <a:endParaRPr lang="en-GB"/>
        </a:p>
      </dgm:t>
    </dgm:pt>
    <dgm:pt modelId="{6107E01D-F51A-4F8C-BFAF-9D6F24A779C1}" type="sibTrans" cxnId="{2D0F94EF-22FB-4ECC-92C9-7158EE0E3DFC}">
      <dgm:prSet/>
      <dgm:spPr/>
      <dgm:t>
        <a:bodyPr/>
        <a:lstStyle/>
        <a:p>
          <a:endParaRPr lang="en-GB"/>
        </a:p>
      </dgm:t>
    </dgm:pt>
    <dgm:pt modelId="{6249DCF3-D76E-405F-8A86-E5586265AEAF}">
      <dgm:prSet/>
      <dgm:spPr/>
      <dgm:t>
        <a:bodyPr/>
        <a:lstStyle/>
        <a:p>
          <a:r>
            <a:rPr lang="en-GB" dirty="0" smtClean="0"/>
            <a:t>10</a:t>
          </a:r>
          <a:endParaRPr lang="en-GB" dirty="0"/>
        </a:p>
      </dgm:t>
    </dgm:pt>
    <dgm:pt modelId="{479FF55F-936D-422E-BC38-398F1A83D230}" type="parTrans" cxnId="{BA21B868-184E-47AF-8F5F-9EF517239D76}">
      <dgm:prSet/>
      <dgm:spPr/>
      <dgm:t>
        <a:bodyPr/>
        <a:lstStyle/>
        <a:p>
          <a:endParaRPr lang="en-GB"/>
        </a:p>
      </dgm:t>
    </dgm:pt>
    <dgm:pt modelId="{4CB44FC4-B082-42ED-A4F7-02084E724C0D}" type="sibTrans" cxnId="{BA21B868-184E-47AF-8F5F-9EF517239D76}">
      <dgm:prSet/>
      <dgm:spPr/>
      <dgm:t>
        <a:bodyPr/>
        <a:lstStyle/>
        <a:p>
          <a:endParaRPr lang="en-GB"/>
        </a:p>
      </dgm:t>
    </dgm:pt>
    <dgm:pt modelId="{8C69C823-7D4D-4A17-8710-349742329FB8}" type="pres">
      <dgm:prSet presAssocID="{C75586C5-6AA5-4606-81C4-4F598BD7C891}" presName="Name0" presStyleCnt="0">
        <dgm:presLayoutVars>
          <dgm:dir/>
          <dgm:animLvl val="lvl"/>
          <dgm:resizeHandles val="exact"/>
        </dgm:presLayoutVars>
      </dgm:prSet>
      <dgm:spPr/>
    </dgm:pt>
    <dgm:pt modelId="{7E05921D-C0C6-458E-9F55-972EE4AEB60D}" type="pres">
      <dgm:prSet presAssocID="{BDFB006D-DCC0-4090-A078-DFF3ED6319FC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CBB028-0930-43CE-8868-72F2E2E1A31C}" type="pres">
      <dgm:prSet presAssocID="{A97C00D0-0C34-4EED-BFC9-055766385B98}" presName="parTxOnlySpace" presStyleCnt="0"/>
      <dgm:spPr/>
    </dgm:pt>
    <dgm:pt modelId="{67525DF0-C513-472F-9A39-B161B2B1B54A}" type="pres">
      <dgm:prSet presAssocID="{A67A5734-5D5C-4FE7-AC3F-38CDC54D9CA0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F26AA-922C-4A26-9AC6-CEA55BFD85C2}" type="pres">
      <dgm:prSet presAssocID="{BF7FECD9-5D2A-4A26-9586-8290518591A9}" presName="parTxOnlySpace" presStyleCnt="0"/>
      <dgm:spPr/>
    </dgm:pt>
    <dgm:pt modelId="{443C09A5-98F5-4948-8BE3-35BBB62CBD72}" type="pres">
      <dgm:prSet presAssocID="{20B4CA5D-F317-4035-9D21-0332E11EDE34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94625F-CA49-4700-903E-9B75BFCC04A0}" type="pres">
      <dgm:prSet presAssocID="{8A5EDCF6-D5E1-4FFD-9087-CE467E5F066A}" presName="parTxOnlySpace" presStyleCnt="0"/>
      <dgm:spPr/>
    </dgm:pt>
    <dgm:pt modelId="{419764A3-6D72-4C97-AF22-30299D39B365}" type="pres">
      <dgm:prSet presAssocID="{C9642C90-15D2-4C7D-9203-7851F3676F6E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F0495F-141D-4D93-9610-2F538D739414}" type="pres">
      <dgm:prSet presAssocID="{D0EE1DAC-ADBD-4487-81DA-DEA656CEB285}" presName="parTxOnlySpace" presStyleCnt="0"/>
      <dgm:spPr/>
    </dgm:pt>
    <dgm:pt modelId="{69C3DB35-C0AC-428E-9183-42FC23B1D1F0}" type="pres">
      <dgm:prSet presAssocID="{D254BCB8-0055-4056-B9BA-86E57B67C1B4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C0BE15-A30F-485C-B7DD-C3A35E7EB3C2}" type="pres">
      <dgm:prSet presAssocID="{9F20DFC2-B836-410E-8F84-9966930327F2}" presName="parTxOnlySpace" presStyleCnt="0"/>
      <dgm:spPr/>
    </dgm:pt>
    <dgm:pt modelId="{7F71BB52-E74F-4DA5-B390-88B7A110DAF6}" type="pres">
      <dgm:prSet presAssocID="{B396272B-E362-4D4E-AE4E-F32D0576900C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DA95B-CB9F-4607-94A3-0874C8C1874B}" type="pres">
      <dgm:prSet presAssocID="{88E7BC4D-F704-4ED7-9E40-7C324EFF8EC1}" presName="parTxOnlySpace" presStyleCnt="0"/>
      <dgm:spPr/>
    </dgm:pt>
    <dgm:pt modelId="{C2D6C218-9D5E-40CD-B4A9-B5828F826301}" type="pres">
      <dgm:prSet presAssocID="{B958F603-3AA0-4F23-80E7-E801402BE51F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ECCB6A-5FD6-433B-8F00-5033ED40C417}" type="pres">
      <dgm:prSet presAssocID="{738CFE1D-DD8C-4024-862F-6150D68C08E1}" presName="parTxOnlySpace" presStyleCnt="0"/>
      <dgm:spPr/>
    </dgm:pt>
    <dgm:pt modelId="{CE0C763F-4121-413C-A7A8-A63B7E3A65BF}" type="pres">
      <dgm:prSet presAssocID="{5F650AC0-E0EB-4131-8539-45A4275204F1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0FAF8-9BE3-430C-A55B-3D688A5499CB}" type="pres">
      <dgm:prSet presAssocID="{1F8CBEE8-0371-4006-A2BD-CA4B2838B75C}" presName="parTxOnlySpace" presStyleCnt="0"/>
      <dgm:spPr/>
    </dgm:pt>
    <dgm:pt modelId="{3655D7A8-B612-4314-87B6-D72D50549721}" type="pres">
      <dgm:prSet presAssocID="{4210F8CE-3CC5-4DCA-9EB4-57A9AAC34311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8A21F-C23D-4CFF-9DC9-32387D9C237E}" type="pres">
      <dgm:prSet presAssocID="{6107E01D-F51A-4F8C-BFAF-9D6F24A779C1}" presName="parTxOnlySpace" presStyleCnt="0"/>
      <dgm:spPr/>
    </dgm:pt>
    <dgm:pt modelId="{34BA25F4-5EF6-4A80-8CA6-FB598FEA96FA}" type="pres">
      <dgm:prSet presAssocID="{6249DCF3-D76E-405F-8A86-E5586265AEAF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78FD9FC-0D61-483F-AD1E-3FABC7C695CE}" type="presOf" srcId="{B396272B-E362-4D4E-AE4E-F32D0576900C}" destId="{7F71BB52-E74F-4DA5-B390-88B7A110DAF6}" srcOrd="0" destOrd="0" presId="urn:microsoft.com/office/officeart/2005/8/layout/chevron1"/>
    <dgm:cxn modelId="{27CFD5AB-DABF-4D69-B019-171AE86A66FE}" type="presOf" srcId="{BDFB006D-DCC0-4090-A078-DFF3ED6319FC}" destId="{7E05921D-C0C6-458E-9F55-972EE4AEB60D}" srcOrd="0" destOrd="0" presId="urn:microsoft.com/office/officeart/2005/8/layout/chevron1"/>
    <dgm:cxn modelId="{0906B06E-5A42-4018-87B5-D3C87531FC70}" srcId="{C75586C5-6AA5-4606-81C4-4F598BD7C891}" destId="{C9642C90-15D2-4C7D-9203-7851F3676F6E}" srcOrd="3" destOrd="0" parTransId="{20BD44DA-F573-4229-BDB7-35F08BF6575F}" sibTransId="{D0EE1DAC-ADBD-4487-81DA-DEA656CEB285}"/>
    <dgm:cxn modelId="{BA21B868-184E-47AF-8F5F-9EF517239D76}" srcId="{C75586C5-6AA5-4606-81C4-4F598BD7C891}" destId="{6249DCF3-D76E-405F-8A86-E5586265AEAF}" srcOrd="9" destOrd="0" parTransId="{479FF55F-936D-422E-BC38-398F1A83D230}" sibTransId="{4CB44FC4-B082-42ED-A4F7-02084E724C0D}"/>
    <dgm:cxn modelId="{6F37AFDD-650D-4B1B-A37C-6B7D91891762}" type="presOf" srcId="{20B4CA5D-F317-4035-9D21-0332E11EDE34}" destId="{443C09A5-98F5-4948-8BE3-35BBB62CBD72}" srcOrd="0" destOrd="0" presId="urn:microsoft.com/office/officeart/2005/8/layout/chevron1"/>
    <dgm:cxn modelId="{C1F6B831-EFE6-4851-AC24-29CE62AB8540}" type="presOf" srcId="{D254BCB8-0055-4056-B9BA-86E57B67C1B4}" destId="{69C3DB35-C0AC-428E-9183-42FC23B1D1F0}" srcOrd="0" destOrd="0" presId="urn:microsoft.com/office/officeart/2005/8/layout/chevron1"/>
    <dgm:cxn modelId="{01F37B7C-326A-49F4-BD9B-114CC91F4BCE}" srcId="{C75586C5-6AA5-4606-81C4-4F598BD7C891}" destId="{BDFB006D-DCC0-4090-A078-DFF3ED6319FC}" srcOrd="0" destOrd="0" parTransId="{27BE0614-A080-4E38-92DB-11707EED24C4}" sibTransId="{A97C00D0-0C34-4EED-BFC9-055766385B98}"/>
    <dgm:cxn modelId="{44A8014A-E6B1-4B6B-AFF7-957EA2DA5DE2}" srcId="{C75586C5-6AA5-4606-81C4-4F598BD7C891}" destId="{B396272B-E362-4D4E-AE4E-F32D0576900C}" srcOrd="5" destOrd="0" parTransId="{368109B1-EB4E-4325-892B-8855B4D8BFE6}" sibTransId="{88E7BC4D-F704-4ED7-9E40-7C324EFF8EC1}"/>
    <dgm:cxn modelId="{6809FD7F-1820-4BFC-BACB-4CFC06ECEB24}" type="presOf" srcId="{4210F8CE-3CC5-4DCA-9EB4-57A9AAC34311}" destId="{3655D7A8-B612-4314-87B6-D72D50549721}" srcOrd="0" destOrd="0" presId="urn:microsoft.com/office/officeart/2005/8/layout/chevron1"/>
    <dgm:cxn modelId="{C08AA50A-0698-4DCF-9C03-BB0E88CF2949}" srcId="{C75586C5-6AA5-4606-81C4-4F598BD7C891}" destId="{5F650AC0-E0EB-4131-8539-45A4275204F1}" srcOrd="7" destOrd="0" parTransId="{28740D75-F567-4316-A87E-F8A56768D4F1}" sibTransId="{1F8CBEE8-0371-4006-A2BD-CA4B2838B75C}"/>
    <dgm:cxn modelId="{2D0F94EF-22FB-4ECC-92C9-7158EE0E3DFC}" srcId="{C75586C5-6AA5-4606-81C4-4F598BD7C891}" destId="{4210F8CE-3CC5-4DCA-9EB4-57A9AAC34311}" srcOrd="8" destOrd="0" parTransId="{41EE6F52-5B1F-4BC9-980E-7A5294FE87BC}" sibTransId="{6107E01D-F51A-4F8C-BFAF-9D6F24A779C1}"/>
    <dgm:cxn modelId="{753060C2-F135-444C-8B1E-FE2B0E5B539E}" type="presOf" srcId="{C9642C90-15D2-4C7D-9203-7851F3676F6E}" destId="{419764A3-6D72-4C97-AF22-30299D39B365}" srcOrd="0" destOrd="0" presId="urn:microsoft.com/office/officeart/2005/8/layout/chevron1"/>
    <dgm:cxn modelId="{8BEBC85A-EC2F-43F1-AAF9-3B260F67BF2B}" type="presOf" srcId="{5F650AC0-E0EB-4131-8539-45A4275204F1}" destId="{CE0C763F-4121-413C-A7A8-A63B7E3A65BF}" srcOrd="0" destOrd="0" presId="urn:microsoft.com/office/officeart/2005/8/layout/chevron1"/>
    <dgm:cxn modelId="{24C1DA9F-88A4-4947-ABD6-AAE8C69A2BD1}" type="presOf" srcId="{C75586C5-6AA5-4606-81C4-4F598BD7C891}" destId="{8C69C823-7D4D-4A17-8710-349742329FB8}" srcOrd="0" destOrd="0" presId="urn:microsoft.com/office/officeart/2005/8/layout/chevron1"/>
    <dgm:cxn modelId="{7AE3F9D7-D198-4917-9C51-D8470409E97B}" type="presOf" srcId="{6249DCF3-D76E-405F-8A86-E5586265AEAF}" destId="{34BA25F4-5EF6-4A80-8CA6-FB598FEA96FA}" srcOrd="0" destOrd="0" presId="urn:microsoft.com/office/officeart/2005/8/layout/chevron1"/>
    <dgm:cxn modelId="{B5836353-3BDA-4C73-BA6E-43752256DBB8}" type="presOf" srcId="{A67A5734-5D5C-4FE7-AC3F-38CDC54D9CA0}" destId="{67525DF0-C513-472F-9A39-B161B2B1B54A}" srcOrd="0" destOrd="0" presId="urn:microsoft.com/office/officeart/2005/8/layout/chevron1"/>
    <dgm:cxn modelId="{41C99C96-228F-40A3-8E77-67F0A8DF5271}" type="presOf" srcId="{B958F603-3AA0-4F23-80E7-E801402BE51F}" destId="{C2D6C218-9D5E-40CD-B4A9-B5828F826301}" srcOrd="0" destOrd="0" presId="urn:microsoft.com/office/officeart/2005/8/layout/chevron1"/>
    <dgm:cxn modelId="{DFE2BF8B-91F7-40C9-9C7B-8BB0283C9516}" srcId="{C75586C5-6AA5-4606-81C4-4F598BD7C891}" destId="{A67A5734-5D5C-4FE7-AC3F-38CDC54D9CA0}" srcOrd="1" destOrd="0" parTransId="{91219498-D42B-478A-BCD3-1B97181DDBE0}" sibTransId="{BF7FECD9-5D2A-4A26-9586-8290518591A9}"/>
    <dgm:cxn modelId="{AF002156-9037-4E3E-ACA1-7650EB22E35E}" srcId="{C75586C5-6AA5-4606-81C4-4F598BD7C891}" destId="{D254BCB8-0055-4056-B9BA-86E57B67C1B4}" srcOrd="4" destOrd="0" parTransId="{1BAAF570-F323-43E1-89BB-B304D74FEC50}" sibTransId="{9F20DFC2-B836-410E-8F84-9966930327F2}"/>
    <dgm:cxn modelId="{60EB6419-A65D-4431-8A4B-A1789FDF6976}" srcId="{C75586C5-6AA5-4606-81C4-4F598BD7C891}" destId="{20B4CA5D-F317-4035-9D21-0332E11EDE34}" srcOrd="2" destOrd="0" parTransId="{677E7171-CD3F-4CBE-809F-29193817F6AA}" sibTransId="{8A5EDCF6-D5E1-4FFD-9087-CE467E5F066A}"/>
    <dgm:cxn modelId="{BAEC225F-1A7B-41DA-91D7-674FB918B94E}" srcId="{C75586C5-6AA5-4606-81C4-4F598BD7C891}" destId="{B958F603-3AA0-4F23-80E7-E801402BE51F}" srcOrd="6" destOrd="0" parTransId="{4DB15BF5-F1C1-47E9-9980-853230887B15}" sibTransId="{738CFE1D-DD8C-4024-862F-6150D68C08E1}"/>
    <dgm:cxn modelId="{DE18F1BE-4471-4D50-BAB4-89330D46FB4C}" type="presParOf" srcId="{8C69C823-7D4D-4A17-8710-349742329FB8}" destId="{7E05921D-C0C6-458E-9F55-972EE4AEB60D}" srcOrd="0" destOrd="0" presId="urn:microsoft.com/office/officeart/2005/8/layout/chevron1"/>
    <dgm:cxn modelId="{BCD53E58-8C6D-416F-8738-A0E602453365}" type="presParOf" srcId="{8C69C823-7D4D-4A17-8710-349742329FB8}" destId="{36CBB028-0930-43CE-8868-72F2E2E1A31C}" srcOrd="1" destOrd="0" presId="urn:microsoft.com/office/officeart/2005/8/layout/chevron1"/>
    <dgm:cxn modelId="{98CF0FF4-2E16-4962-9896-0F5395028207}" type="presParOf" srcId="{8C69C823-7D4D-4A17-8710-349742329FB8}" destId="{67525DF0-C513-472F-9A39-B161B2B1B54A}" srcOrd="2" destOrd="0" presId="urn:microsoft.com/office/officeart/2005/8/layout/chevron1"/>
    <dgm:cxn modelId="{3AD2D5BA-8293-4F23-A037-5C531A1042B8}" type="presParOf" srcId="{8C69C823-7D4D-4A17-8710-349742329FB8}" destId="{962F26AA-922C-4A26-9AC6-CEA55BFD85C2}" srcOrd="3" destOrd="0" presId="urn:microsoft.com/office/officeart/2005/8/layout/chevron1"/>
    <dgm:cxn modelId="{03D7FEB4-9671-43AF-8C43-BCC95551BEFC}" type="presParOf" srcId="{8C69C823-7D4D-4A17-8710-349742329FB8}" destId="{443C09A5-98F5-4948-8BE3-35BBB62CBD72}" srcOrd="4" destOrd="0" presId="urn:microsoft.com/office/officeart/2005/8/layout/chevron1"/>
    <dgm:cxn modelId="{400D5076-4F91-4A7D-AECC-D42ADA396DCE}" type="presParOf" srcId="{8C69C823-7D4D-4A17-8710-349742329FB8}" destId="{6C94625F-CA49-4700-903E-9B75BFCC04A0}" srcOrd="5" destOrd="0" presId="urn:microsoft.com/office/officeart/2005/8/layout/chevron1"/>
    <dgm:cxn modelId="{90E1F102-F56C-4665-8777-1AE26350DCF5}" type="presParOf" srcId="{8C69C823-7D4D-4A17-8710-349742329FB8}" destId="{419764A3-6D72-4C97-AF22-30299D39B365}" srcOrd="6" destOrd="0" presId="urn:microsoft.com/office/officeart/2005/8/layout/chevron1"/>
    <dgm:cxn modelId="{88D33DCF-ECB6-4390-BDCE-3460978B6532}" type="presParOf" srcId="{8C69C823-7D4D-4A17-8710-349742329FB8}" destId="{1AF0495F-141D-4D93-9610-2F538D739414}" srcOrd="7" destOrd="0" presId="urn:microsoft.com/office/officeart/2005/8/layout/chevron1"/>
    <dgm:cxn modelId="{66C7EB36-622E-44C1-8D9A-19444DF997F0}" type="presParOf" srcId="{8C69C823-7D4D-4A17-8710-349742329FB8}" destId="{69C3DB35-C0AC-428E-9183-42FC23B1D1F0}" srcOrd="8" destOrd="0" presId="urn:microsoft.com/office/officeart/2005/8/layout/chevron1"/>
    <dgm:cxn modelId="{2C676A43-4EE6-49FE-910A-3142E2DFE18F}" type="presParOf" srcId="{8C69C823-7D4D-4A17-8710-349742329FB8}" destId="{D2C0BE15-A30F-485C-B7DD-C3A35E7EB3C2}" srcOrd="9" destOrd="0" presId="urn:microsoft.com/office/officeart/2005/8/layout/chevron1"/>
    <dgm:cxn modelId="{34621FB4-CB29-431B-8B9C-92C6F8C882DC}" type="presParOf" srcId="{8C69C823-7D4D-4A17-8710-349742329FB8}" destId="{7F71BB52-E74F-4DA5-B390-88B7A110DAF6}" srcOrd="10" destOrd="0" presId="urn:microsoft.com/office/officeart/2005/8/layout/chevron1"/>
    <dgm:cxn modelId="{B0822767-E004-44FA-A2F4-E277EC9B1031}" type="presParOf" srcId="{8C69C823-7D4D-4A17-8710-349742329FB8}" destId="{54DDA95B-CB9F-4607-94A3-0874C8C1874B}" srcOrd="11" destOrd="0" presId="urn:microsoft.com/office/officeart/2005/8/layout/chevron1"/>
    <dgm:cxn modelId="{9BEA2E31-9911-4D0C-894A-4A2308A3ED06}" type="presParOf" srcId="{8C69C823-7D4D-4A17-8710-349742329FB8}" destId="{C2D6C218-9D5E-40CD-B4A9-B5828F826301}" srcOrd="12" destOrd="0" presId="urn:microsoft.com/office/officeart/2005/8/layout/chevron1"/>
    <dgm:cxn modelId="{759D6468-3E07-4234-9753-E8D143D93FF8}" type="presParOf" srcId="{8C69C823-7D4D-4A17-8710-349742329FB8}" destId="{32ECCB6A-5FD6-433B-8F00-5033ED40C417}" srcOrd="13" destOrd="0" presId="urn:microsoft.com/office/officeart/2005/8/layout/chevron1"/>
    <dgm:cxn modelId="{24A11254-DF2D-4D94-B448-2D95E3B7392B}" type="presParOf" srcId="{8C69C823-7D4D-4A17-8710-349742329FB8}" destId="{CE0C763F-4121-413C-A7A8-A63B7E3A65BF}" srcOrd="14" destOrd="0" presId="urn:microsoft.com/office/officeart/2005/8/layout/chevron1"/>
    <dgm:cxn modelId="{A3D296C7-B284-438E-AD4B-EA6F7EA42BAA}" type="presParOf" srcId="{8C69C823-7D4D-4A17-8710-349742329FB8}" destId="{AB80FAF8-9BE3-430C-A55B-3D688A5499CB}" srcOrd="15" destOrd="0" presId="urn:microsoft.com/office/officeart/2005/8/layout/chevron1"/>
    <dgm:cxn modelId="{B95838E1-EE2A-4B1E-983E-F703B1B53FBB}" type="presParOf" srcId="{8C69C823-7D4D-4A17-8710-349742329FB8}" destId="{3655D7A8-B612-4314-87B6-D72D50549721}" srcOrd="16" destOrd="0" presId="urn:microsoft.com/office/officeart/2005/8/layout/chevron1"/>
    <dgm:cxn modelId="{E417C2AE-E442-475A-A0C9-376CF056DFB6}" type="presParOf" srcId="{8C69C823-7D4D-4A17-8710-349742329FB8}" destId="{24C8A21F-C23D-4CFF-9DC9-32387D9C237E}" srcOrd="17" destOrd="0" presId="urn:microsoft.com/office/officeart/2005/8/layout/chevron1"/>
    <dgm:cxn modelId="{4D39CF2C-2AE4-451E-AA98-D2511B99EBD7}" type="presParOf" srcId="{8C69C823-7D4D-4A17-8710-349742329FB8}" destId="{34BA25F4-5EF6-4A80-8CA6-FB598FEA96FA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3E222-F7FB-4FD5-A513-E1803D3FB132}">
      <dsp:nvSpPr>
        <dsp:cNvPr id="0" name=""/>
        <dsp:cNvSpPr/>
      </dsp:nvSpPr>
      <dsp:spPr>
        <a:xfrm>
          <a:off x="0" y="0"/>
          <a:ext cx="7283609" cy="174979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Patient visits GP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GP suggests exercise referral (if patient meets criteria)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Informed consent gained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transferred to referral scheme 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0" y="51250"/>
        <a:ext cx="5395444" cy="1647294"/>
      </dsp:txXfrm>
    </dsp:sp>
    <dsp:sp modelId="{AB8E3398-E97F-4CCA-8BAB-2CB7BFDFA2E3}">
      <dsp:nvSpPr>
        <dsp:cNvPr id="0" name=""/>
        <dsp:cNvSpPr/>
      </dsp:nvSpPr>
      <dsp:spPr>
        <a:xfrm>
          <a:off x="642671" y="2041426"/>
          <a:ext cx="7283609" cy="174979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70288"/>
            <a:satOff val="1770"/>
            <a:lumOff val="108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Scheme coordinator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Receives and checks information transferred.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Incomplete records are returned to GP.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Complete records – 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client 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is contacted and appointment booked with exercise referral instructor.</a:t>
          </a:r>
        </a:p>
      </dsp:txBody>
      <dsp:txXfrm>
        <a:off x="693921" y="2092676"/>
        <a:ext cx="5401071" cy="1647294"/>
      </dsp:txXfrm>
    </dsp:sp>
    <dsp:sp modelId="{6D010A7B-7909-42D2-AAC7-8A3ECCDEB379}">
      <dsp:nvSpPr>
        <dsp:cNvPr id="0" name=""/>
        <dsp:cNvSpPr/>
      </dsp:nvSpPr>
      <dsp:spPr>
        <a:xfrm>
          <a:off x="1285342" y="4082853"/>
          <a:ext cx="7283609" cy="1749794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140576"/>
            <a:satOff val="3539"/>
            <a:lumOff val="21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Exercise referral instructor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Consultation with client.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Motivational interview and initial assessments.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Programme planned, delivered, monitored (12-16 weeks)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Exit strategies and follow up monitoring (6 /12 months) Scheme evaluation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592" y="4134103"/>
        <a:ext cx="5401071" cy="1647294"/>
      </dsp:txXfrm>
    </dsp:sp>
    <dsp:sp modelId="{393AED48-1715-4E59-BAC5-EDD97F80750C}">
      <dsp:nvSpPr>
        <dsp:cNvPr id="0" name=""/>
        <dsp:cNvSpPr/>
      </dsp:nvSpPr>
      <dsp:spPr>
        <a:xfrm>
          <a:off x="6146242" y="1326927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402149" y="1326927"/>
        <a:ext cx="625552" cy="855868"/>
      </dsp:txXfrm>
    </dsp:sp>
    <dsp:sp modelId="{459E746D-FA08-47BB-8BF3-5D89E3877D27}">
      <dsp:nvSpPr>
        <dsp:cNvPr id="0" name=""/>
        <dsp:cNvSpPr/>
      </dsp:nvSpPr>
      <dsp:spPr>
        <a:xfrm>
          <a:off x="6788914" y="3356688"/>
          <a:ext cx="1137366" cy="1137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7044821" y="3356688"/>
        <a:ext cx="625552" cy="855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921D-C0C6-458E-9F55-972EE4AEB60D}">
      <dsp:nvSpPr>
        <dsp:cNvPr id="0" name=""/>
        <dsp:cNvSpPr/>
      </dsp:nvSpPr>
      <dsp:spPr>
        <a:xfrm>
          <a:off x="1002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1</a:t>
          </a:r>
          <a:endParaRPr lang="en-GB" sz="2100" kern="1200" dirty="0"/>
        </a:p>
      </dsp:txBody>
      <dsp:txXfrm>
        <a:off x="181374" y="317380"/>
        <a:ext cx="541115" cy="360743"/>
      </dsp:txXfrm>
    </dsp:sp>
    <dsp:sp modelId="{67525DF0-C513-472F-9A39-B161B2B1B54A}">
      <dsp:nvSpPr>
        <dsp:cNvPr id="0" name=""/>
        <dsp:cNvSpPr/>
      </dsp:nvSpPr>
      <dsp:spPr>
        <a:xfrm>
          <a:off x="812674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2</a:t>
          </a:r>
          <a:endParaRPr lang="en-GB" sz="2100" kern="1200" dirty="0"/>
        </a:p>
      </dsp:txBody>
      <dsp:txXfrm>
        <a:off x="993046" y="317380"/>
        <a:ext cx="541115" cy="360743"/>
      </dsp:txXfrm>
    </dsp:sp>
    <dsp:sp modelId="{443C09A5-98F5-4948-8BE3-35BBB62CBD72}">
      <dsp:nvSpPr>
        <dsp:cNvPr id="0" name=""/>
        <dsp:cNvSpPr/>
      </dsp:nvSpPr>
      <dsp:spPr>
        <a:xfrm>
          <a:off x="1624346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3</a:t>
          </a:r>
          <a:endParaRPr lang="en-GB" sz="2100" kern="1200" dirty="0"/>
        </a:p>
      </dsp:txBody>
      <dsp:txXfrm>
        <a:off x="1804718" y="317380"/>
        <a:ext cx="541115" cy="360743"/>
      </dsp:txXfrm>
    </dsp:sp>
    <dsp:sp modelId="{419764A3-6D72-4C97-AF22-30299D39B365}">
      <dsp:nvSpPr>
        <dsp:cNvPr id="0" name=""/>
        <dsp:cNvSpPr/>
      </dsp:nvSpPr>
      <dsp:spPr>
        <a:xfrm>
          <a:off x="2436018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4</a:t>
          </a:r>
          <a:endParaRPr lang="en-GB" sz="2100" kern="1200" dirty="0"/>
        </a:p>
      </dsp:txBody>
      <dsp:txXfrm>
        <a:off x="2616390" y="317380"/>
        <a:ext cx="541115" cy="360743"/>
      </dsp:txXfrm>
    </dsp:sp>
    <dsp:sp modelId="{69C3DB35-C0AC-428E-9183-42FC23B1D1F0}">
      <dsp:nvSpPr>
        <dsp:cNvPr id="0" name=""/>
        <dsp:cNvSpPr/>
      </dsp:nvSpPr>
      <dsp:spPr>
        <a:xfrm>
          <a:off x="3247690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5</a:t>
          </a:r>
          <a:endParaRPr lang="en-GB" sz="2100" kern="1200" dirty="0"/>
        </a:p>
      </dsp:txBody>
      <dsp:txXfrm>
        <a:off x="3428062" y="317380"/>
        <a:ext cx="541115" cy="360743"/>
      </dsp:txXfrm>
    </dsp:sp>
    <dsp:sp modelId="{7F71BB52-E74F-4DA5-B390-88B7A110DAF6}">
      <dsp:nvSpPr>
        <dsp:cNvPr id="0" name=""/>
        <dsp:cNvSpPr/>
      </dsp:nvSpPr>
      <dsp:spPr>
        <a:xfrm>
          <a:off x="4059363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6</a:t>
          </a:r>
          <a:endParaRPr lang="en-GB" sz="2100" kern="1200" dirty="0"/>
        </a:p>
      </dsp:txBody>
      <dsp:txXfrm>
        <a:off x="4239735" y="317380"/>
        <a:ext cx="541115" cy="360743"/>
      </dsp:txXfrm>
    </dsp:sp>
    <dsp:sp modelId="{C2D6C218-9D5E-40CD-B4A9-B5828F826301}">
      <dsp:nvSpPr>
        <dsp:cNvPr id="0" name=""/>
        <dsp:cNvSpPr/>
      </dsp:nvSpPr>
      <dsp:spPr>
        <a:xfrm>
          <a:off x="4871035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7</a:t>
          </a:r>
          <a:endParaRPr lang="en-GB" sz="2100" kern="1200" dirty="0"/>
        </a:p>
      </dsp:txBody>
      <dsp:txXfrm>
        <a:off x="5051407" y="317380"/>
        <a:ext cx="541115" cy="360743"/>
      </dsp:txXfrm>
    </dsp:sp>
    <dsp:sp modelId="{CE0C763F-4121-413C-A7A8-A63B7E3A65BF}">
      <dsp:nvSpPr>
        <dsp:cNvPr id="0" name=""/>
        <dsp:cNvSpPr/>
      </dsp:nvSpPr>
      <dsp:spPr>
        <a:xfrm>
          <a:off x="5682707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8</a:t>
          </a:r>
          <a:endParaRPr lang="en-GB" sz="2100" kern="1200" dirty="0"/>
        </a:p>
      </dsp:txBody>
      <dsp:txXfrm>
        <a:off x="5863079" y="317380"/>
        <a:ext cx="541115" cy="360743"/>
      </dsp:txXfrm>
    </dsp:sp>
    <dsp:sp modelId="{3655D7A8-B612-4314-87B6-D72D50549721}">
      <dsp:nvSpPr>
        <dsp:cNvPr id="0" name=""/>
        <dsp:cNvSpPr/>
      </dsp:nvSpPr>
      <dsp:spPr>
        <a:xfrm>
          <a:off x="6494379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9</a:t>
          </a:r>
          <a:endParaRPr lang="en-GB" sz="2100" kern="1200" dirty="0"/>
        </a:p>
      </dsp:txBody>
      <dsp:txXfrm>
        <a:off x="6674751" y="317380"/>
        <a:ext cx="541115" cy="360743"/>
      </dsp:txXfrm>
    </dsp:sp>
    <dsp:sp modelId="{34BA25F4-5EF6-4A80-8CA6-FB598FEA96FA}">
      <dsp:nvSpPr>
        <dsp:cNvPr id="0" name=""/>
        <dsp:cNvSpPr/>
      </dsp:nvSpPr>
      <dsp:spPr>
        <a:xfrm>
          <a:off x="7306051" y="317380"/>
          <a:ext cx="901858" cy="36074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10</a:t>
          </a:r>
          <a:endParaRPr lang="en-GB" sz="2100" kern="1200" dirty="0"/>
        </a:p>
      </dsp:txBody>
      <dsp:txXfrm>
        <a:off x="7486423" y="317380"/>
        <a:ext cx="541115" cy="36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6673-6CF5-486A-B4CE-0D17BEC7870B}" type="datetimeFigureOut">
              <a:rPr lang="en-GB" smtClean="0"/>
              <a:pPr/>
              <a:t>20/07/2016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13E1-D7A6-45CE-9C7F-6F56D9EAD3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9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4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01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96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99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5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5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3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6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5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85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0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5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6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5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61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2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3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37A0-42A9-426E-A3F6-09E8D80B4596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E3DA-2B79-4187-9015-D94BBF159B14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8DB2-D073-4030-A6C5-74EE69034F6F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A339-75BF-48F0-A593-C63D3E639B04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58-0D7C-48AD-A6BA-C5959AD4E908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918-CD02-44D4-9994-0AFEB0E772E2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57D2-2256-4588-9E3D-99848227E742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D30-52D7-45FE-8772-928F837E5011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28D-F2C2-44AD-AD23-82BC9ED43AAE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6577-E3B6-49FB-A5BC-74A35BDD9CFB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AE8B-E5B4-4458-BA07-B4FB9D3196AF}" type="datetime1">
              <a:rPr lang="en-GB" smtClean="0"/>
              <a:pPr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50A2-AEC2-4633-A0DF-2BFC66B0EBB8}" type="datetime1">
              <a:rPr lang="en-GB" smtClean="0"/>
              <a:pPr/>
              <a:t>20/07/2016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4C20-79BB-4167-945B-FF7D86F6A0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064896" cy="504055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practice for exercise referral instructors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436272"/>
            <a:ext cx="5940152" cy="72903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LO: T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exercise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referral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332656"/>
            <a:ext cx="676875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onsultation protocols  </a:t>
            </a:r>
          </a:p>
          <a:p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rapport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Discuss information transferred to check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initial assessments and their purpose, e.g. blood pressure, heart rate, BMI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EQ-5D,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IPAQ, physical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Obtain clients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informed consent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 all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260648"/>
            <a:ext cx="6912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onsultation protocols  </a:t>
            </a:r>
          </a:p>
          <a:p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motivational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interviewing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client-centred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to assess: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readiness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 and barriers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Goals - short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medium and long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likes and dislikes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Discuss possible programme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(FITT principles) with consideration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client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clients informed consent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in the structured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inductions (where relevant, e.g. gym)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260648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>
                <a:ea typeface="ＭＳ Ｐゴシック" panose="020B0600070205080204" pitchFamily="34" charset="-128"/>
              </a:rPr>
              <a:t>Informed </a:t>
            </a:r>
            <a:r>
              <a:rPr lang="en-GB" altLang="en-US" sz="3600" b="1" dirty="0" smtClean="0">
                <a:ea typeface="ＭＳ Ｐゴシック" panose="020B0600070205080204" pitchFamily="34" charset="-128"/>
              </a:rPr>
              <a:t>consent</a:t>
            </a:r>
            <a:endParaRPr lang="en-GB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purpose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any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possible risks,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discomforts and actions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Explain client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Discuss and emphasise that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participation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Discuss confidentiality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Provide the opportunity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client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 all questions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Sign and date the informed consent record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the client to sign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date the informed consent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skills build rapport?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522801" cy="30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uilding rapport 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Listen.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Motivational Interviewing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</a:t>
            </a:r>
            <a:r>
              <a:rPr lang="en-GB" altLang="en-US" b="1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Open questions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e.g. ‘How are you </a:t>
            </a:r>
            <a:r>
              <a:rPr lang="en-GB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?’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Affirming statements,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e.g.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‘Thank you for joining the scheme’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Reflective listening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e.g.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‘So you hope that exercise will help to improve your mood?’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Summarising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e.g. 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‘Your main concern is a lack of fitness and being pushed to work too hard?’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Listen  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Their motivation - Change talk (reasons to make changes):</a:t>
            </a:r>
          </a:p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GB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really </a:t>
            </a: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want to be able to play with my grandchildren’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 will be able to climb stairs without getting so breathless’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 know I will feel better’</a:t>
            </a:r>
            <a:endParaRPr lang="en-GB" altLang="en-US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Their barriers - Sustain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talk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(reasons to not make any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changes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):</a:t>
            </a:r>
          </a:p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GB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can’t do that </a:t>
            </a: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because I’m too old.’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‘I’ve never liked exercise’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i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‘I’m scared I will fail’</a:t>
            </a:r>
            <a:endParaRPr lang="en-GB" altLang="en-US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Psychological readiness scale </a:t>
            </a:r>
            <a:r>
              <a:rPr lang="en-GB" altLang="en-US" sz="21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1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100" b="1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100" b="1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 question: </a:t>
            </a:r>
            <a:r>
              <a:rPr lang="en-GB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GB" alt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Using the 1-10 scale, how ready do you feel to be more active on a regular basis? </a:t>
            </a:r>
            <a:endParaRPr lang="en-GB" altLang="en-US" sz="200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76083"/>
              </p:ext>
            </p:extLst>
          </p:nvPr>
        </p:nvGraphicFramePr>
        <p:xfrm>
          <a:off x="457200" y="3225584"/>
          <a:ext cx="8208912" cy="99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2025255"/>
            <a:ext cx="12965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Not ready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Why? 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490487" y="2025255"/>
            <a:ext cx="129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100% ready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Why?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509120"/>
            <a:ext cx="8075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have you indicated you are at level 6 and not a 4?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you need to score 8?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score would you like to be?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could you move from score 6 to score 7?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help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licit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further change talk.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9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principles of patient monitoring and data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collection.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7004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74523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Professional &amp; Operational standards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lient data to collect: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- age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gender, ethnicity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 - height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weight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BMI, waist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circumference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 measures - pre-exercise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rate, blood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- physical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 levels (using IPAQ or 7 day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recall) quality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life (using EQ-5D)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joint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Other - any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measurements requested by the referring health professional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745232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Professional &amp; Operational standards</a:t>
            </a:r>
            <a:endParaRPr lang="en-GB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collecting information/data: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aseline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 exercise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programme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Assist planning of other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activities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 client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progress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Assist motivation of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dentify progression and regression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needed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Identify progress and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scheme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outcomes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funding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applications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process of receiving a referred patient from a healthcare p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rofessional.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protocol for an initial patient consultation with the exercise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instructor.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principles of patient monitoring and data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collection.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Outline the medico-legal requirements relevant to the exercise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instructor job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476672"/>
            <a:ext cx="745232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to collect: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Initial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consultation – baseline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Mid-term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review – progress check (6-8 weeks)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End-term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review – outcome check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up – post-scheme reviews </a:t>
            </a:r>
            <a:endParaRPr lang="en-GB" altLang="en-US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 month post review –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sustained change?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12 month post review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any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sustained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change?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260648"/>
            <a:ext cx="7452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Pre-session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changes in health or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changes in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medication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previous exercise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session, e.g. tiredness, chest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results/outcomes of any GP appointments and tests</a:t>
            </a:r>
          </a:p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Exercise referral instructor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Temporarily defer client from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activity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 why and 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sensitive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coordinator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Signpost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back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the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331129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the medico-legal requirements relevant to the exercise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instructor job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08477"/>
            <a:ext cx="25740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Medico-legal </a:t>
            </a:r>
            <a:r>
              <a:rPr lang="en-GB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requirements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General: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 within boundary of role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responsibilities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REPs, EHFA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Comply with codes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practice.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deliver programmes for which qualifications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held 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work with conditions for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which qualifications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held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Comply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 legislation, e.g. health and safety, equality, data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protection, etc.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scheme protocols and professional operational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standards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qualified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insured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members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appropriate professional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organisations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0"/>
            <a:ext cx="752432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Medico-legal considerations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 is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responsible for the overall management of the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Referral by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governed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Council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 may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</a:t>
            </a:r>
            <a:r>
              <a:rPr lang="en-GB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patient to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accountable to a statutory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regulator.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an environment where there is appropriate supervision, audit and performance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review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altLang="en-US" dirty="0" smtClean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These criteria are under review.</a:t>
            </a:r>
          </a:p>
          <a:p>
            <a:pPr algn="ctr">
              <a:lnSpc>
                <a:spcPct val="150000"/>
              </a:lnSpc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Unless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these criteria are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 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transfer of care is 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considered </a:t>
            </a:r>
            <a:r>
              <a:rPr lang="en-GB" altLang="en-US" i="1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delegation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u="sng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</a:t>
            </a: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referral</a:t>
            </a:r>
            <a:r>
              <a:rPr lang="en-GB" altLang="en-US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476672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Learning check </a:t>
            </a:r>
          </a:p>
          <a:p>
            <a:pPr>
              <a:lnSpc>
                <a:spcPct val="150000"/>
              </a:lnSpc>
            </a:pPr>
            <a:endParaRPr lang="en-GB" altLang="en-US" sz="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process of receiving a referred patient from a healthcare professional.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protocol for an initial patient consultation with the exercise referral instructor.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the principles of patient monitoring and data collection.</a:t>
            </a:r>
          </a:p>
          <a:p>
            <a:pPr marL="342900" indent="-342900">
              <a:buFont typeface="+mj-lt"/>
              <a:buAutoNum type="arabicPeriod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Outline the medico-legal requirements relevant to the exercise referral instructor job role.</a:t>
            </a:r>
          </a:p>
        </p:txBody>
      </p:sp>
    </p:spTree>
    <p:extLst>
      <p:ext uri="{BB962C8B-B14F-4D97-AF65-F5344CB8AC3E}">
        <p14:creationId xmlns:p14="http://schemas.microsoft.com/office/powerpoint/2010/main" val="4190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How are clients referred from a GP or healthcare professional and how do they proceed through an exercise referral scheme?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374399" cy="29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referral </a:t>
            </a: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process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start of the process is a client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visiting their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GP will have a contracted agreement to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 with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named referral scheme.</a:t>
            </a:r>
          </a:p>
          <a:p>
            <a:pPr>
              <a:lnSpc>
                <a:spcPct val="150000"/>
              </a:lnSpc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GP has copies of referral schemes: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28663" lvl="1" indent="-385763">
              <a:lnSpc>
                <a:spcPct val="150000"/>
              </a:lnSpc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stratification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28663" lvl="1" indent="-385763">
              <a:lnSpc>
                <a:spcPct val="150000"/>
              </a:lnSpc>
              <a:buFontTx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Inclusion and exclusion criteria.</a:t>
            </a:r>
          </a:p>
          <a:p>
            <a:pPr marL="728663" lvl="1" indent="-385763">
              <a:lnSpc>
                <a:spcPct val="150000"/>
              </a:lnSpc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information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records.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28663" lvl="1" indent="-385763">
              <a:lnSpc>
                <a:spcPct val="150000"/>
              </a:lnSpc>
              <a:buFontTx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Main contact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transferring information.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Inclusion/exclusion </a:t>
            </a: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criteria</a:t>
            </a:r>
          </a:p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Determined by:</a:t>
            </a:r>
          </a:p>
          <a:p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Instructor qualifications and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experience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Level 3 exercise referral = low to moderate risk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ow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schemes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moderate risk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schemes 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Access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clinical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Wider range of populations and conditions may 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managed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Risk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stratification tool used by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scheme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Absolute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contra-indications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exclusion </a:t>
            </a:r>
          </a:p>
          <a:p>
            <a:pPr>
              <a:lnSpc>
                <a:spcPct val="150000"/>
              </a:lnSpc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Inclusion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Clients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 can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referred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Exclusion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Clients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 cannot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referred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 transferred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referral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Client contact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medical history – past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Medications or 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 stratification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PARmedX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information, e.g. cultural needs, language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spoken, etc.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measurements, e.g. blood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heart rate, BMI (usually taken by practice nurse)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preferred method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i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altLang="en-US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Receiving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referred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 is passed to named contact - scheme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co-ordinator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Contact receives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checks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records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Incomplete or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inaccurate records returned to GP for more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Complete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accurate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records: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contacted by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co-ordinator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First appointment with exercise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referral instructor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booked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information passed to 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instructor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241372"/>
            <a:ext cx="7931224" cy="490066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referral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116005"/>
              </p:ext>
            </p:extLst>
          </p:nvPr>
        </p:nvGraphicFramePr>
        <p:xfrm>
          <a:off x="323528" y="764704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24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appropriate protocols to follow to conduct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 initial patient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 and assessment?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082203" cy="27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C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template</Template>
  <TotalTime>904</TotalTime>
  <Words>1304</Words>
  <Application>Microsoft Office PowerPoint</Application>
  <PresentationFormat>On-screen Show (4:3)</PresentationFormat>
  <Paragraphs>263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ＭＳ Ｐゴシック</vt:lpstr>
      <vt:lpstr>VTCT template</vt:lpstr>
      <vt:lpstr>Professional practice for exercise referral instructors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referral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Psychological readiness scale   Example question:  Using the 1-10 scale, how ready do you feel to be more active on a regular basis?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Eastleigh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Strategic Managers</dc:title>
  <dc:creator>Daniel Underwood</dc:creator>
  <cp:lastModifiedBy>Rob Farmer</cp:lastModifiedBy>
  <cp:revision>86</cp:revision>
  <dcterms:created xsi:type="dcterms:W3CDTF">2013-12-10T13:44:44Z</dcterms:created>
  <dcterms:modified xsi:type="dcterms:W3CDTF">2016-07-20T10:14:35Z</dcterms:modified>
</cp:coreProperties>
</file>